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74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275" r:id="rId19"/>
    <p:sldId id="276" r:id="rId20"/>
    <p:sldId id="272" r:id="rId21"/>
    <p:sldId id="273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지안 정" userId="c71189ad901cb077" providerId="LiveId" clId="{92196574-9C83-4C85-8986-F0DF3D693E2B}"/>
    <pc:docChg chg="modSld sldOrd">
      <pc:chgData name="지안 정" userId="c71189ad901cb077" providerId="LiveId" clId="{92196574-9C83-4C85-8986-F0DF3D693E2B}" dt="2024-07-27T07:23:19.980" v="1"/>
      <pc:docMkLst>
        <pc:docMk/>
      </pc:docMkLst>
      <pc:sldChg chg="ord">
        <pc:chgData name="지안 정" userId="c71189ad901cb077" providerId="LiveId" clId="{92196574-9C83-4C85-8986-F0DF3D693E2B}" dt="2024-07-27T07:23:19.980" v="1"/>
        <pc:sldMkLst>
          <pc:docMk/>
          <pc:sldMk cId="2793461247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7/27/2024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964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7/27/2024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43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72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7/27/2024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04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7/27/2024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52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7/27/2024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0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7/27/2024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5464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7/27/2024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1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7/27/2024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32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7/27/2024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31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7/27/2024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435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7/27/2024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04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hf sldNum="0" hdr="0" ftr="0" dt="0"/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3600" b="1" kern="1200" spc="7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2000" b="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None/>
        <a:defRPr sz="180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i="1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10000"/>
        </a:lnSpc>
        <a:spcBef>
          <a:spcPts val="930"/>
        </a:spcBef>
        <a:buFont typeface="Corbel" panose="020B0503020204020204" pitchFamily="34" charset="0"/>
        <a:buChar char="–"/>
        <a:defRPr sz="1600" i="1" kern="1200" spc="1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0F8BDB3-FECA-2A77-D002-090464E196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0531" y="1346268"/>
            <a:ext cx="5274860" cy="3066706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미로 게임</a:t>
            </a:r>
            <a:br>
              <a:rPr lang="en-US" altLang="ko-KR" dirty="0"/>
            </a:br>
            <a:r>
              <a:rPr lang="en-US" altLang="ko-KR" dirty="0"/>
              <a:t>c</a:t>
            </a:r>
            <a:r>
              <a:rPr lang="ko-KR" altLang="en-US" dirty="0"/>
              <a:t>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9F238B-6B81-3F8C-471C-596CAB428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212" y="4412974"/>
            <a:ext cx="4524024" cy="1576188"/>
          </a:xfrm>
        </p:spPr>
        <p:txBody>
          <a:bodyPr anchor="t">
            <a:normAutofit/>
          </a:bodyPr>
          <a:lstStyle/>
          <a:p>
            <a:r>
              <a:rPr lang="ko-KR" altLang="en-US" dirty="0" err="1"/>
              <a:t>로빛</a:t>
            </a:r>
            <a:r>
              <a:rPr lang="ko-KR" altLang="en-US" dirty="0"/>
              <a:t> </a:t>
            </a:r>
            <a:r>
              <a:rPr lang="en-US" altLang="ko-KR" dirty="0"/>
              <a:t>19</a:t>
            </a:r>
            <a:r>
              <a:rPr lang="ko-KR" altLang="en-US" dirty="0"/>
              <a:t>기 수습단원</a:t>
            </a:r>
            <a:endParaRPr lang="en-US" altLang="ko-KR" dirty="0"/>
          </a:p>
          <a:p>
            <a:r>
              <a:rPr lang="en-US" altLang="ko-KR" dirty="0"/>
              <a:t>2024405065-</a:t>
            </a:r>
            <a:r>
              <a:rPr lang="ko-KR" altLang="en-US" dirty="0"/>
              <a:t>정지안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다각형 배경을 형성하는 연결된 막대들">
            <a:extLst>
              <a:ext uri="{FF2B5EF4-FFF2-40B4-BE49-F238E27FC236}">
                <a16:creationId xmlns:a16="http://schemas.microsoft.com/office/drawing/2014/main" id="{E9A9D400-B40F-5583-CF20-28822A34B2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82" r="27112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520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EB5AB839-E9D5-81C7-6AA3-B0A5BDD2E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897" t="16822" r="47333" b="18600"/>
          <a:stretch/>
        </p:blipFill>
        <p:spPr>
          <a:xfrm>
            <a:off x="253041" y="287383"/>
            <a:ext cx="6360544" cy="612165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7D3E55-8A9C-2347-881B-6FF9F6F6E722}"/>
              </a:ext>
            </a:extLst>
          </p:cNvPr>
          <p:cNvSpPr txBox="1"/>
          <p:nvPr/>
        </p:nvSpPr>
        <p:spPr>
          <a:xfrm>
            <a:off x="6832121" y="287384"/>
            <a:ext cx="37930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한칸</a:t>
            </a:r>
            <a:r>
              <a:rPr lang="ko-KR" altLang="en-US" sz="2000" b="1" dirty="0"/>
              <a:t> 움직이고 </a:t>
            </a:r>
            <a:r>
              <a:rPr lang="ko-KR" altLang="en-US" sz="2000" b="1" dirty="0" err="1"/>
              <a:t>난뒤</a:t>
            </a:r>
            <a:r>
              <a:rPr lang="ko-KR" altLang="en-US" sz="2000" b="1" dirty="0"/>
              <a:t> 체크포인트</a:t>
            </a:r>
            <a:r>
              <a:rPr lang="en-US" altLang="ko-KR" sz="2000" b="1" dirty="0"/>
              <a:t>,</a:t>
            </a:r>
          </a:p>
          <a:p>
            <a:r>
              <a:rPr lang="ko-KR" altLang="en-US" sz="2000" b="1" dirty="0"/>
              <a:t>출구에 도달했는지 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CC26B-DF7A-2FE6-292E-D5C6254E49E8}"/>
              </a:ext>
            </a:extLst>
          </p:cNvPr>
          <p:cNvSpPr txBox="1"/>
          <p:nvPr/>
        </p:nvSpPr>
        <p:spPr>
          <a:xfrm>
            <a:off x="2508158" y="2961784"/>
            <a:ext cx="358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체크 포인트에 도달했다면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distance </a:t>
            </a:r>
            <a:r>
              <a:rPr lang="ko-KR" altLang="en-US" dirty="0">
                <a:solidFill>
                  <a:srgbClr val="FF0000"/>
                </a:solidFill>
              </a:rPr>
              <a:t>함수 불러와서 거리 기록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7BD8BA-A72F-F889-7370-91476B86AE96}"/>
              </a:ext>
            </a:extLst>
          </p:cNvPr>
          <p:cNvSpPr txBox="1"/>
          <p:nvPr/>
        </p:nvSpPr>
        <p:spPr>
          <a:xfrm>
            <a:off x="6866626" y="1299791"/>
            <a:ext cx="43059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체크포인트에 </a:t>
            </a:r>
            <a:r>
              <a:rPr lang="ko-KR" altLang="en-US" dirty="0" err="1"/>
              <a:t>도달한뒤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출구에 도달했다면 다음시도로 넘어가고</a:t>
            </a:r>
            <a:endParaRPr lang="en-US" altLang="ko-KR" dirty="0"/>
          </a:p>
          <a:p>
            <a:r>
              <a:rPr lang="ko-KR" altLang="en-US" dirty="0"/>
              <a:t>플레이어는 다시 입구로</a:t>
            </a:r>
            <a:r>
              <a:rPr lang="en-US" altLang="ko-KR" dirty="0"/>
              <a:t>,</a:t>
            </a:r>
            <a:r>
              <a:rPr lang="ko-KR" altLang="en-US" dirty="0"/>
              <a:t>궤적</a:t>
            </a:r>
            <a:r>
              <a:rPr lang="en-US" altLang="ko-KR" dirty="0"/>
              <a:t>,</a:t>
            </a:r>
            <a:r>
              <a:rPr lang="ko-KR" altLang="en-US" dirty="0"/>
              <a:t>경로 길이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체크포인트 도달 초기화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체크포인트에 도달하지 않고 </a:t>
            </a:r>
            <a:endParaRPr lang="en-US" altLang="ko-KR" dirty="0"/>
          </a:p>
          <a:p>
            <a:r>
              <a:rPr lang="ko-KR" altLang="en-US" dirty="0"/>
              <a:t>출구에 도달했다면</a:t>
            </a:r>
            <a:endParaRPr lang="en-US" altLang="ko-KR" dirty="0"/>
          </a:p>
          <a:p>
            <a:r>
              <a:rPr lang="ko-KR" altLang="en-US" dirty="0"/>
              <a:t>다음시도로 넘어가지 않고 초기화</a:t>
            </a:r>
          </a:p>
        </p:txBody>
      </p:sp>
    </p:spTree>
    <p:extLst>
      <p:ext uri="{BB962C8B-B14F-4D97-AF65-F5344CB8AC3E}">
        <p14:creationId xmlns:p14="http://schemas.microsoft.com/office/powerpoint/2010/main" val="1250592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618AC-BA16-6677-A514-3EFA036859D9}"/>
              </a:ext>
            </a:extLst>
          </p:cNvPr>
          <p:cNvSpPr txBox="1"/>
          <p:nvPr/>
        </p:nvSpPr>
        <p:spPr>
          <a:xfrm>
            <a:off x="6929513" y="228600"/>
            <a:ext cx="39917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편집 모드에서 마우스를 </a:t>
            </a:r>
            <a:r>
              <a:rPr lang="ko-KR" altLang="en-US" sz="2000" b="1" dirty="0" err="1"/>
              <a:t>눌렀을때</a:t>
            </a:r>
            <a:endParaRPr lang="en-US" altLang="ko-KR" sz="2000" b="1" dirty="0"/>
          </a:p>
          <a:p>
            <a:r>
              <a:rPr lang="ko-KR" altLang="en-US" sz="2000" b="1" dirty="0"/>
              <a:t>조건문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AA9DC-FCC7-B952-4EF5-1D693995050F}"/>
              </a:ext>
            </a:extLst>
          </p:cNvPr>
          <p:cNvSpPr txBox="1"/>
          <p:nvPr/>
        </p:nvSpPr>
        <p:spPr>
          <a:xfrm>
            <a:off x="6929513" y="1165086"/>
            <a:ext cx="420660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마우스의 위치 </a:t>
            </a:r>
            <a:r>
              <a:rPr lang="en-US" altLang="ko-KR" dirty="0" err="1"/>
              <a:t>x,y</a:t>
            </a:r>
            <a:r>
              <a:rPr lang="ko-KR" altLang="en-US" dirty="0"/>
              <a:t>로 정수화</a:t>
            </a:r>
            <a:endParaRPr lang="en-US" altLang="ko-KR" dirty="0"/>
          </a:p>
          <a:p>
            <a:r>
              <a:rPr lang="ko-KR" altLang="en-US" dirty="0"/>
              <a:t>벽이 있다면 벽 지우기</a:t>
            </a:r>
            <a:r>
              <a:rPr lang="en-US" altLang="ko-KR" dirty="0"/>
              <a:t>,</a:t>
            </a:r>
            <a:r>
              <a:rPr lang="ko-KR" altLang="en-US" dirty="0"/>
              <a:t>벽이 없다면</a:t>
            </a:r>
            <a:endParaRPr lang="en-US" altLang="ko-KR" dirty="0"/>
          </a:p>
          <a:p>
            <a:r>
              <a:rPr lang="ko-KR" altLang="en-US" dirty="0"/>
              <a:t>벽 그리기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경로 탐색 함수 </a:t>
            </a:r>
            <a:r>
              <a:rPr lang="ko-KR" altLang="en-US" dirty="0" err="1"/>
              <a:t>불러온뒤</a:t>
            </a:r>
            <a:r>
              <a:rPr lang="ko-KR" altLang="en-US" dirty="0"/>
              <a:t> 경로가 불가능</a:t>
            </a:r>
            <a:endParaRPr lang="en-US" altLang="ko-KR" dirty="0"/>
          </a:p>
          <a:p>
            <a:r>
              <a:rPr lang="ko-KR" altLang="en-US" dirty="0"/>
              <a:t>하다면 벽 생성 취소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 벽을 그린곳이 체크 포인트라면</a:t>
            </a:r>
            <a:endParaRPr lang="en-US" altLang="ko-KR" dirty="0"/>
          </a:p>
          <a:p>
            <a:r>
              <a:rPr lang="ko-KR" altLang="en-US" dirty="0"/>
              <a:t>체크포인트 새로 생성</a:t>
            </a:r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BA557C00-A4D0-7484-2417-D101065E3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418" t="28670" r="61658" b="28149"/>
          <a:stretch/>
        </p:blipFill>
        <p:spPr>
          <a:xfrm>
            <a:off x="254724" y="228600"/>
            <a:ext cx="6596745" cy="6270978"/>
          </a:xfrm>
        </p:spPr>
      </p:pic>
    </p:spTree>
    <p:extLst>
      <p:ext uri="{BB962C8B-B14F-4D97-AF65-F5344CB8AC3E}">
        <p14:creationId xmlns:p14="http://schemas.microsoft.com/office/powerpoint/2010/main" val="3741511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FED07AD-48EE-A1AB-327A-0112640ED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71" t="14711" r="62598" b="29025"/>
          <a:stretch/>
        </p:blipFill>
        <p:spPr>
          <a:xfrm>
            <a:off x="326570" y="378822"/>
            <a:ext cx="4728755" cy="5302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D7670C-4AAB-FAA2-87EF-EDA4BA168F6A}"/>
              </a:ext>
            </a:extLst>
          </p:cNvPr>
          <p:cNvSpPr txBox="1"/>
          <p:nvPr/>
        </p:nvSpPr>
        <p:spPr>
          <a:xfrm>
            <a:off x="3099759" y="1644770"/>
            <a:ext cx="2085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좌표 구조체가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1 </a:t>
            </a:r>
            <a:r>
              <a:rPr lang="ko-KR" altLang="en-US" dirty="0">
                <a:solidFill>
                  <a:srgbClr val="FF0000"/>
                </a:solidFill>
              </a:rPr>
              <a:t>이라면 벽 그리기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8588F-9FA3-DF87-4184-558D3A548973}"/>
              </a:ext>
            </a:extLst>
          </p:cNvPr>
          <p:cNvSpPr txBox="1"/>
          <p:nvPr/>
        </p:nvSpPr>
        <p:spPr>
          <a:xfrm>
            <a:off x="5072578" y="3508075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출구</a:t>
            </a:r>
            <a:r>
              <a:rPr lang="en-US" altLang="ko-KR" dirty="0"/>
              <a:t>,</a:t>
            </a:r>
            <a:r>
              <a:rPr lang="ko-KR" altLang="en-US" dirty="0"/>
              <a:t>입구</a:t>
            </a:r>
            <a:r>
              <a:rPr lang="en-US" altLang="ko-KR" dirty="0"/>
              <a:t>,</a:t>
            </a:r>
            <a:r>
              <a:rPr lang="ko-KR" altLang="en-US" dirty="0"/>
              <a:t>플레이어 체크포인트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AA3653-C87B-BAD0-5371-94E82BC836ED}"/>
              </a:ext>
            </a:extLst>
          </p:cNvPr>
          <p:cNvSpPr txBox="1"/>
          <p:nvPr/>
        </p:nvSpPr>
        <p:spPr>
          <a:xfrm>
            <a:off x="5118340" y="4537495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편집모드가 </a:t>
            </a:r>
            <a:r>
              <a:rPr lang="ko-KR" altLang="en-US" dirty="0" err="1"/>
              <a:t>아닐때</a:t>
            </a:r>
            <a:r>
              <a:rPr lang="ko-KR" altLang="en-US" dirty="0"/>
              <a:t> 궤적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27877B-9485-23DB-5C9A-F9F9B56C64AD}"/>
              </a:ext>
            </a:extLst>
          </p:cNvPr>
          <p:cNvSpPr txBox="1"/>
          <p:nvPr/>
        </p:nvSpPr>
        <p:spPr>
          <a:xfrm>
            <a:off x="2199464" y="851617"/>
            <a:ext cx="292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화면 초기화후 </a:t>
            </a:r>
            <a:r>
              <a:rPr lang="ko-KR" altLang="en-US" dirty="0" err="1">
                <a:solidFill>
                  <a:srgbClr val="FF0000"/>
                </a:solidFill>
              </a:rPr>
              <a:t>격벽</a:t>
            </a:r>
            <a:r>
              <a:rPr lang="ko-KR" altLang="en-US" dirty="0">
                <a:solidFill>
                  <a:srgbClr val="FF0000"/>
                </a:solidFill>
              </a:rPr>
              <a:t> 그리기</a:t>
            </a:r>
          </a:p>
        </p:txBody>
      </p:sp>
    </p:spTree>
    <p:extLst>
      <p:ext uri="{BB962C8B-B14F-4D97-AF65-F5344CB8AC3E}">
        <p14:creationId xmlns:p14="http://schemas.microsoft.com/office/powerpoint/2010/main" val="605042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내용 개체 틀 19">
            <a:extLst>
              <a:ext uri="{FF2B5EF4-FFF2-40B4-BE49-F238E27FC236}">
                <a16:creationId xmlns:a16="http://schemas.microsoft.com/office/drawing/2014/main" id="{671D0B0B-E305-3A59-C5FE-61214312C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01" t="27375" r="52002" b="22222"/>
          <a:stretch/>
        </p:blipFill>
        <p:spPr>
          <a:xfrm>
            <a:off x="322053" y="224288"/>
            <a:ext cx="8614913" cy="60990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04E50F-EE59-BE77-98CB-4611C16B2469}"/>
              </a:ext>
            </a:extLst>
          </p:cNvPr>
          <p:cNvSpPr txBox="1"/>
          <p:nvPr/>
        </p:nvSpPr>
        <p:spPr>
          <a:xfrm>
            <a:off x="776378" y="2803659"/>
            <a:ext cx="5862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SDL_Rect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사각형 명령어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  <a:r>
              <a:rPr lang="ko-KR" altLang="en-US" dirty="0">
                <a:solidFill>
                  <a:srgbClr val="FF0000"/>
                </a:solidFill>
              </a:rPr>
              <a:t>순서대로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  <a:r>
              <a:rPr lang="ko-KR" altLang="en-US" dirty="0">
                <a:solidFill>
                  <a:srgbClr val="FF0000"/>
                </a:solidFill>
              </a:rPr>
              <a:t>좌표</a:t>
            </a:r>
            <a:r>
              <a:rPr lang="en-US" altLang="ko-KR" dirty="0">
                <a:solidFill>
                  <a:srgbClr val="FF0000"/>
                </a:solidFill>
              </a:rPr>
              <a:t>, y</a:t>
            </a:r>
            <a:r>
              <a:rPr lang="ko-KR" altLang="en-US" dirty="0">
                <a:solidFill>
                  <a:srgbClr val="FF0000"/>
                </a:solidFill>
              </a:rPr>
              <a:t>좌표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폭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너비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11EC97-4EBB-940B-1B0B-53CB927D3DB1}"/>
              </a:ext>
            </a:extLst>
          </p:cNvPr>
          <p:cNvSpPr txBox="1"/>
          <p:nvPr/>
        </p:nvSpPr>
        <p:spPr>
          <a:xfrm>
            <a:off x="3950898" y="349988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격벽</a:t>
            </a:r>
            <a:r>
              <a:rPr lang="ko-KR" altLang="en-US" dirty="0">
                <a:solidFill>
                  <a:srgbClr val="FF0000"/>
                </a:solidFill>
              </a:rPr>
              <a:t> 생성 함수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EEB319-ADDE-48F2-F879-5A52F7729820}"/>
              </a:ext>
            </a:extLst>
          </p:cNvPr>
          <p:cNvSpPr txBox="1"/>
          <p:nvPr/>
        </p:nvSpPr>
        <p:spPr>
          <a:xfrm>
            <a:off x="3707629" y="1046672"/>
            <a:ext cx="205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투명도 </a:t>
            </a:r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의 하얀색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B39D8-9FCA-AE07-FE2A-EDBD6A6E0EFC}"/>
              </a:ext>
            </a:extLst>
          </p:cNvPr>
          <p:cNvSpPr txBox="1"/>
          <p:nvPr/>
        </p:nvSpPr>
        <p:spPr>
          <a:xfrm>
            <a:off x="6162799" y="1416004"/>
            <a:ext cx="2374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</a:t>
            </a:r>
            <a:r>
              <a:rPr lang="ko-KR" altLang="en-US" dirty="0">
                <a:solidFill>
                  <a:srgbClr val="FF0000"/>
                </a:solidFill>
              </a:rPr>
              <a:t>부터 </a:t>
            </a:r>
            <a:r>
              <a:rPr lang="en-US" altLang="ko-KR" dirty="0">
                <a:solidFill>
                  <a:srgbClr val="FF0000"/>
                </a:solidFill>
              </a:rPr>
              <a:t>600</a:t>
            </a:r>
            <a:r>
              <a:rPr lang="ko-KR" altLang="en-US" dirty="0">
                <a:solidFill>
                  <a:srgbClr val="FF0000"/>
                </a:solidFill>
              </a:rPr>
              <a:t>까지 선을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ko-KR" altLang="en-US" dirty="0">
                <a:solidFill>
                  <a:srgbClr val="FF0000"/>
                </a:solidFill>
              </a:rPr>
              <a:t>번 반복하여 그리기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9FE20D-AF7D-8B48-0800-E08A2FC54409}"/>
              </a:ext>
            </a:extLst>
          </p:cNvPr>
          <p:cNvSpPr txBox="1"/>
          <p:nvPr/>
        </p:nvSpPr>
        <p:spPr>
          <a:xfrm>
            <a:off x="776378" y="3729649"/>
            <a:ext cx="2393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사각형 그리고 채우기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020745-4196-3A2E-8686-D5AE3C796173}"/>
              </a:ext>
            </a:extLst>
          </p:cNvPr>
          <p:cNvSpPr txBox="1"/>
          <p:nvPr/>
        </p:nvSpPr>
        <p:spPr>
          <a:xfrm>
            <a:off x="1069676" y="5811328"/>
            <a:ext cx="694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경로 길이 만큼 반복하여 사각형의 중앙에서 중앙으로 이어지는 선</a:t>
            </a:r>
          </a:p>
        </p:txBody>
      </p:sp>
    </p:spTree>
    <p:extLst>
      <p:ext uri="{BB962C8B-B14F-4D97-AF65-F5344CB8AC3E}">
        <p14:creationId xmlns:p14="http://schemas.microsoft.com/office/powerpoint/2010/main" val="1221732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B4FE0D-5C21-EF8E-91BC-0355BEF9D9C7}"/>
              </a:ext>
            </a:extLst>
          </p:cNvPr>
          <p:cNvSpPr txBox="1"/>
          <p:nvPr/>
        </p:nvSpPr>
        <p:spPr>
          <a:xfrm>
            <a:off x="5658928" y="2536166"/>
            <a:ext cx="658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체크포인트 생성 함수</a:t>
            </a:r>
            <a:endParaRPr lang="en-US" altLang="ko-KR" b="1" dirty="0"/>
          </a:p>
          <a:p>
            <a:r>
              <a:rPr lang="ko-KR" altLang="en-US" dirty="0"/>
              <a:t>컴퓨터는 </a:t>
            </a:r>
            <a:r>
              <a:rPr lang="ko-KR" altLang="en-US" dirty="0" err="1"/>
              <a:t>랜덤값을</a:t>
            </a:r>
            <a:r>
              <a:rPr lang="ko-KR" altLang="en-US" dirty="0"/>
              <a:t> </a:t>
            </a:r>
            <a:r>
              <a:rPr lang="ko-KR" altLang="en-US" dirty="0" err="1"/>
              <a:t>생성해낼수</a:t>
            </a:r>
            <a:r>
              <a:rPr lang="ko-KR" altLang="en-US" dirty="0"/>
              <a:t> 없기 때문에 시간을 </a:t>
            </a:r>
            <a:r>
              <a:rPr lang="ko-KR" altLang="en-US" dirty="0" err="1"/>
              <a:t>시드값으로</a:t>
            </a:r>
            <a:endParaRPr lang="en-US" altLang="ko-KR" dirty="0"/>
          </a:p>
          <a:p>
            <a:r>
              <a:rPr lang="ko-KR" altLang="en-US" dirty="0"/>
              <a:t>가져와 임의로 연산한후 값을 생성</a:t>
            </a: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1AF3AD44-0732-C8DD-B9F7-664E86E78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779" t="15290" r="64224" b="23927"/>
          <a:stretch/>
        </p:blipFill>
        <p:spPr>
          <a:xfrm>
            <a:off x="223686" y="193230"/>
            <a:ext cx="5238141" cy="629116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7D6745-AC5D-3B10-E994-C5097759E9A8}"/>
              </a:ext>
            </a:extLst>
          </p:cNvPr>
          <p:cNvSpPr txBox="1"/>
          <p:nvPr/>
        </p:nvSpPr>
        <p:spPr>
          <a:xfrm>
            <a:off x="2312643" y="4468483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체크포인트의 랜덤 좌표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997012-4E6F-B088-62B0-D95F35AE4105}"/>
              </a:ext>
            </a:extLst>
          </p:cNvPr>
          <p:cNvSpPr txBox="1"/>
          <p:nvPr/>
        </p:nvSpPr>
        <p:spPr>
          <a:xfrm>
            <a:off x="5509404" y="5055080"/>
            <a:ext cx="6284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체크포인트가 입구나 출구에 존재하지 </a:t>
            </a:r>
            <a:r>
              <a:rPr lang="ko-KR" altLang="en-US" dirty="0" err="1"/>
              <a:t>않을때까지</a:t>
            </a:r>
            <a:r>
              <a:rPr lang="ko-KR" altLang="en-US" dirty="0"/>
              <a:t> 반복하여</a:t>
            </a:r>
            <a:endParaRPr lang="en-US" altLang="ko-KR" dirty="0"/>
          </a:p>
          <a:p>
            <a:r>
              <a:rPr lang="ko-KR" altLang="en-US" dirty="0"/>
              <a:t>올바른 체크포인트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F2F622-F50E-09E0-E863-28E0D203DE4F}"/>
              </a:ext>
            </a:extLst>
          </p:cNvPr>
          <p:cNvSpPr txBox="1"/>
          <p:nvPr/>
        </p:nvSpPr>
        <p:spPr>
          <a:xfrm>
            <a:off x="5670430" y="379563"/>
            <a:ext cx="5112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거리 계산 함수</a:t>
            </a:r>
            <a:endParaRPr lang="en-US" altLang="ko-KR" b="1" dirty="0"/>
          </a:p>
          <a:p>
            <a:r>
              <a:rPr lang="ko-KR" altLang="en-US" dirty="0"/>
              <a:t>거리만큼 반복하여 </a:t>
            </a:r>
            <a:r>
              <a:rPr lang="en-US" altLang="ko-KR" dirty="0"/>
              <a:t>x</a:t>
            </a:r>
            <a:r>
              <a:rPr lang="ko-KR" altLang="en-US" dirty="0" err="1"/>
              <a:t>차이값과</a:t>
            </a: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 err="1"/>
              <a:t>차이값</a:t>
            </a:r>
            <a:r>
              <a:rPr lang="ko-KR" altLang="en-US" dirty="0"/>
              <a:t> 총합 리턴</a:t>
            </a:r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abs</a:t>
            </a:r>
            <a:r>
              <a:rPr lang="ko-KR" altLang="en-US" dirty="0"/>
              <a:t>는 절대값을 출력</a:t>
            </a:r>
          </a:p>
        </p:txBody>
      </p:sp>
    </p:spTree>
    <p:extLst>
      <p:ext uri="{BB962C8B-B14F-4D97-AF65-F5344CB8AC3E}">
        <p14:creationId xmlns:p14="http://schemas.microsoft.com/office/powerpoint/2010/main" val="4140710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829E67E-71F0-5586-0536-5398EE77B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636" t="19166" r="32937" b="9553"/>
          <a:stretch/>
        </p:blipFill>
        <p:spPr>
          <a:xfrm>
            <a:off x="450174" y="366439"/>
            <a:ext cx="4983481" cy="5941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54EB38-BFD1-7E16-FAD9-2688C3A54439}"/>
              </a:ext>
            </a:extLst>
          </p:cNvPr>
          <p:cNvSpPr txBox="1"/>
          <p:nvPr/>
        </p:nvSpPr>
        <p:spPr>
          <a:xfrm>
            <a:off x="5634064" y="366439"/>
            <a:ext cx="638668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Queue</a:t>
            </a:r>
            <a:r>
              <a:rPr lang="ko-KR" altLang="en-US" sz="2400" b="1" dirty="0"/>
              <a:t>를 이용하는 </a:t>
            </a:r>
            <a:r>
              <a:rPr lang="en-US" altLang="ko-KR" sz="2400" b="1" dirty="0" err="1"/>
              <a:t>bfs</a:t>
            </a:r>
            <a:r>
              <a:rPr lang="en-US" altLang="ko-KR" sz="2400" b="1" dirty="0"/>
              <a:t>(</a:t>
            </a:r>
            <a:r>
              <a:rPr lang="ko-KR" altLang="en-US" sz="2400" b="1" dirty="0"/>
              <a:t>너비 우선 탐색 방식</a:t>
            </a:r>
            <a:r>
              <a:rPr lang="en-US" altLang="ko-KR" sz="2400" b="1" dirty="0"/>
              <a:t>)</a:t>
            </a:r>
          </a:p>
          <a:p>
            <a:r>
              <a:rPr lang="ko-KR" altLang="en-US" dirty="0"/>
              <a:t>가까운 지점부터 방문하고 </a:t>
            </a:r>
            <a:r>
              <a:rPr lang="en-US" altLang="ko-KR" dirty="0"/>
              <a:t>enqueue</a:t>
            </a:r>
            <a:r>
              <a:rPr lang="ko-KR" altLang="en-US" dirty="0" err="1"/>
              <a:t>한뒤</a:t>
            </a:r>
            <a:r>
              <a:rPr lang="ko-KR" altLang="en-US" dirty="0"/>
              <a:t> 근처 모든 지점을</a:t>
            </a:r>
            <a:endParaRPr lang="en-US" altLang="ko-KR" dirty="0"/>
          </a:p>
          <a:p>
            <a:r>
              <a:rPr lang="ko-KR" altLang="en-US" dirty="0"/>
              <a:t>다 탐색했다면 </a:t>
            </a:r>
            <a:r>
              <a:rPr lang="en-US" altLang="ko-KR" dirty="0"/>
              <a:t>dequeue</a:t>
            </a:r>
            <a:r>
              <a:rPr lang="ko-KR" altLang="en-US" dirty="0"/>
              <a:t>해서 그 지점으로 부터 가까운 지점을</a:t>
            </a:r>
            <a:endParaRPr lang="en-US" altLang="ko-KR" dirty="0"/>
          </a:p>
          <a:p>
            <a:r>
              <a:rPr lang="ko-KR" altLang="en-US" dirty="0"/>
              <a:t>다시 탐색</a:t>
            </a:r>
            <a:r>
              <a:rPr lang="en-US" altLang="ko-KR" dirty="0"/>
              <a:t>,</a:t>
            </a:r>
            <a:r>
              <a:rPr lang="ko-KR" altLang="en-US" dirty="0"/>
              <a:t>이미 방문한 지점이 있다면 패스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최종적으로 모든 지점을 탐색하거나 </a:t>
            </a:r>
            <a:endParaRPr lang="en-US" altLang="ko-KR" dirty="0"/>
          </a:p>
          <a:p>
            <a:r>
              <a:rPr lang="ko-KR" altLang="en-US" dirty="0"/>
              <a:t>목표 지점에 도달했다면 종료</a:t>
            </a:r>
          </a:p>
        </p:txBody>
      </p:sp>
    </p:spTree>
    <p:extLst>
      <p:ext uri="{BB962C8B-B14F-4D97-AF65-F5344CB8AC3E}">
        <p14:creationId xmlns:p14="http://schemas.microsoft.com/office/powerpoint/2010/main" val="368899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0DB3703-303A-5653-E395-013AAD7DC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05" t="20809" r="58986" b="44255"/>
          <a:stretch/>
        </p:blipFill>
        <p:spPr>
          <a:xfrm>
            <a:off x="326571" y="306976"/>
            <a:ext cx="10229005" cy="60481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62C4FA-4BB3-98AA-4938-3B6E4EEAC144}"/>
              </a:ext>
            </a:extLst>
          </p:cNvPr>
          <p:cNvSpPr txBox="1"/>
          <p:nvPr/>
        </p:nvSpPr>
        <p:spPr>
          <a:xfrm>
            <a:off x="3352429" y="318255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Queue</a:t>
            </a:r>
            <a:r>
              <a:rPr lang="ko-KR" altLang="en-US" dirty="0">
                <a:solidFill>
                  <a:srgbClr val="FF0000"/>
                </a:solidFill>
              </a:rPr>
              <a:t>관련 함수 구현</a:t>
            </a:r>
          </a:p>
        </p:txBody>
      </p:sp>
    </p:spTree>
    <p:extLst>
      <p:ext uri="{BB962C8B-B14F-4D97-AF65-F5344CB8AC3E}">
        <p14:creationId xmlns:p14="http://schemas.microsoft.com/office/powerpoint/2010/main" val="32107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55250-1101-3D8C-F7AF-4C543D7D42BE}"/>
              </a:ext>
            </a:extLst>
          </p:cNvPr>
          <p:cNvSpPr txBox="1"/>
          <p:nvPr/>
        </p:nvSpPr>
        <p:spPr>
          <a:xfrm>
            <a:off x="1667978" y="55665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방문 확인 함수 </a:t>
            </a:r>
            <a:r>
              <a:rPr lang="en-US" altLang="ko-KR" dirty="0">
                <a:solidFill>
                  <a:srgbClr val="FF0000"/>
                </a:solidFill>
              </a:rPr>
              <a:t>visit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02510EC-FC4A-9E4F-8F30-F1964FFD6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5" t="16436" r="46024" b="36520"/>
          <a:stretch/>
        </p:blipFill>
        <p:spPr>
          <a:xfrm>
            <a:off x="178279" y="143873"/>
            <a:ext cx="11109907" cy="64122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FFFAFB-5990-3E24-E637-BFA94E5A813B}"/>
              </a:ext>
            </a:extLst>
          </p:cNvPr>
          <p:cNvSpPr txBox="1"/>
          <p:nvPr/>
        </p:nvSpPr>
        <p:spPr>
          <a:xfrm>
            <a:off x="6147759" y="4198189"/>
            <a:ext cx="4733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상하좌우 전부 탐색 후 탐색하지 않은 지점이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있다면 해당 좌표 </a:t>
            </a:r>
            <a:r>
              <a:rPr lang="en-US" altLang="ko-KR" dirty="0">
                <a:solidFill>
                  <a:srgbClr val="FF0000"/>
                </a:solidFill>
              </a:rPr>
              <a:t>rear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en-US" altLang="ko-KR" dirty="0">
                <a:solidFill>
                  <a:srgbClr val="FF0000"/>
                </a:solidFill>
              </a:rPr>
              <a:t>enqueue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DC35A0-1BE1-687D-52CF-CD067D0B9D48}"/>
              </a:ext>
            </a:extLst>
          </p:cNvPr>
          <p:cNvSpPr txBox="1"/>
          <p:nvPr/>
        </p:nvSpPr>
        <p:spPr>
          <a:xfrm>
            <a:off x="1262579" y="2486634"/>
            <a:ext cx="5104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Front</a:t>
            </a:r>
            <a:r>
              <a:rPr lang="ko-KR" altLang="en-US" dirty="0">
                <a:solidFill>
                  <a:srgbClr val="FF0000"/>
                </a:solidFill>
              </a:rPr>
              <a:t>에서 </a:t>
            </a:r>
            <a:r>
              <a:rPr lang="en-US" altLang="ko-KR" dirty="0">
                <a:solidFill>
                  <a:srgbClr val="FF0000"/>
                </a:solidFill>
              </a:rPr>
              <a:t>dequeue</a:t>
            </a:r>
            <a:r>
              <a:rPr lang="ko-KR" altLang="en-US" dirty="0">
                <a:solidFill>
                  <a:srgbClr val="FF0000"/>
                </a:solidFill>
              </a:rPr>
              <a:t>해서 해당 좌표근처부터 탐색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1730C-A9A8-250D-9782-9DB38D613240}"/>
              </a:ext>
            </a:extLst>
          </p:cNvPr>
          <p:cNvSpPr txBox="1"/>
          <p:nvPr/>
        </p:nvSpPr>
        <p:spPr>
          <a:xfrm>
            <a:off x="1742536" y="4056021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출구에 도달했다면 </a:t>
            </a:r>
            <a:r>
              <a:rPr lang="ko-KR" altLang="en-US" dirty="0">
                <a:solidFill>
                  <a:srgbClr val="FF0000"/>
                </a:solidFill>
              </a:rPr>
              <a:t>경로 존재</a:t>
            </a:r>
          </a:p>
        </p:txBody>
      </p:sp>
    </p:spTree>
    <p:extLst>
      <p:ext uri="{BB962C8B-B14F-4D97-AF65-F5344CB8AC3E}">
        <p14:creationId xmlns:p14="http://schemas.microsoft.com/office/powerpoint/2010/main" val="2294171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345CF8E-6E81-091F-F247-3E4C66544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717" t="18395" r="45479" b="32757"/>
          <a:stretch/>
        </p:blipFill>
        <p:spPr>
          <a:xfrm>
            <a:off x="320039" y="306978"/>
            <a:ext cx="9927771" cy="61390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E697B7-8A5B-C8D8-A73C-AFA38BE471CA}"/>
              </a:ext>
            </a:extLst>
          </p:cNvPr>
          <p:cNvSpPr txBox="1"/>
          <p:nvPr/>
        </p:nvSpPr>
        <p:spPr>
          <a:xfrm>
            <a:off x="1080973" y="5707400"/>
            <a:ext cx="648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경로 모두 </a:t>
            </a:r>
            <a:r>
              <a:rPr lang="ko-KR" altLang="en-US" dirty="0" err="1">
                <a:solidFill>
                  <a:srgbClr val="FF0000"/>
                </a:solidFill>
              </a:rPr>
              <a:t>탐색후</a:t>
            </a:r>
            <a:r>
              <a:rPr lang="ko-KR" altLang="en-US" dirty="0">
                <a:solidFill>
                  <a:srgbClr val="FF0000"/>
                </a:solidFill>
              </a:rPr>
              <a:t> 출구를 발견하지 못했다면 불가능 결과 반환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DFB5FB-21DF-58BF-D640-41E7651C58F3}"/>
              </a:ext>
            </a:extLst>
          </p:cNvPr>
          <p:cNvSpPr txBox="1"/>
          <p:nvPr/>
        </p:nvSpPr>
        <p:spPr>
          <a:xfrm>
            <a:off x="1420484" y="306978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하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좌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우 이어서 탐색</a:t>
            </a:r>
          </a:p>
        </p:txBody>
      </p:sp>
    </p:spTree>
    <p:extLst>
      <p:ext uri="{BB962C8B-B14F-4D97-AF65-F5344CB8AC3E}">
        <p14:creationId xmlns:p14="http://schemas.microsoft.com/office/powerpoint/2010/main" val="3399685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E5ED45D-1596-057D-7CA9-D8929B844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75" t="17540" r="66572" b="31466"/>
          <a:stretch/>
        </p:blipFill>
        <p:spPr>
          <a:xfrm>
            <a:off x="203295" y="157164"/>
            <a:ext cx="6122743" cy="6478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BBE0A1-AD2C-74CB-3513-4C50C74631B2}"/>
              </a:ext>
            </a:extLst>
          </p:cNvPr>
          <p:cNvSpPr txBox="1"/>
          <p:nvPr/>
        </p:nvSpPr>
        <p:spPr>
          <a:xfrm>
            <a:off x="6435306" y="157164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Bfs</a:t>
            </a:r>
            <a:r>
              <a:rPr lang="ko-KR" altLang="en-US" dirty="0"/>
              <a:t>함수를 사용해서 경로 가능여부 확인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000921-2992-7ACC-14B5-A17513A62381}"/>
              </a:ext>
            </a:extLst>
          </p:cNvPr>
          <p:cNvSpPr txBox="1"/>
          <p:nvPr/>
        </p:nvSpPr>
        <p:spPr>
          <a:xfrm>
            <a:off x="6435306" y="799381"/>
            <a:ext cx="3844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두번에</a:t>
            </a:r>
            <a:r>
              <a:rPr lang="ko-KR" altLang="en-US" dirty="0"/>
              <a:t> 나눠서 시작부터 체크포인트</a:t>
            </a:r>
            <a:endParaRPr lang="en-US" altLang="ko-KR" dirty="0"/>
          </a:p>
          <a:p>
            <a:r>
              <a:rPr lang="ko-KR" altLang="en-US" dirty="0"/>
              <a:t>체크포인트부터 출구까지 탐색</a:t>
            </a:r>
          </a:p>
        </p:txBody>
      </p:sp>
    </p:spTree>
    <p:extLst>
      <p:ext uri="{BB962C8B-B14F-4D97-AF65-F5344CB8AC3E}">
        <p14:creationId xmlns:p14="http://schemas.microsoft.com/office/powerpoint/2010/main" val="4108115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4674EFD-A394-C45E-996D-9207331A3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538"/>
          <a:stretch/>
        </p:blipFill>
        <p:spPr>
          <a:xfrm>
            <a:off x="227033" y="127479"/>
            <a:ext cx="5133957" cy="65929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AEA4-AA95-0D04-6AB8-C44ACF9D6377}"/>
              </a:ext>
            </a:extLst>
          </p:cNvPr>
          <p:cNvSpPr txBox="1"/>
          <p:nvPr/>
        </p:nvSpPr>
        <p:spPr>
          <a:xfrm>
            <a:off x="8014062" y="2762794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구조도</a:t>
            </a:r>
          </a:p>
        </p:txBody>
      </p:sp>
    </p:spTree>
    <p:extLst>
      <p:ext uri="{BB962C8B-B14F-4D97-AF65-F5344CB8AC3E}">
        <p14:creationId xmlns:p14="http://schemas.microsoft.com/office/powerpoint/2010/main" val="942903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237CA66-BE3A-7A4C-3E54-8F4F16CDB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713" t="27432" r="15118" b="36094"/>
          <a:stretch/>
        </p:blipFill>
        <p:spPr>
          <a:xfrm>
            <a:off x="247649" y="330199"/>
            <a:ext cx="11045823" cy="31559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65498E-D69D-E9C8-8370-7DF950ABD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11" r="63060" b="66482"/>
          <a:stretch/>
        </p:blipFill>
        <p:spPr>
          <a:xfrm>
            <a:off x="6893004" y="3699174"/>
            <a:ext cx="4400468" cy="187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9A6271-8365-491F-4D0E-E2B20C64EE6D}"/>
              </a:ext>
            </a:extLst>
          </p:cNvPr>
          <p:cNvSpPr txBox="1"/>
          <p:nvPr/>
        </p:nvSpPr>
        <p:spPr>
          <a:xfrm>
            <a:off x="247649" y="5880100"/>
            <a:ext cx="6072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Result</a:t>
            </a:r>
            <a:r>
              <a:rPr lang="ko-KR" altLang="en-US" sz="4000" b="1" dirty="0"/>
              <a:t> 파일에 결과 저장됨</a:t>
            </a:r>
          </a:p>
        </p:txBody>
      </p:sp>
    </p:spTree>
    <p:extLst>
      <p:ext uri="{BB962C8B-B14F-4D97-AF65-F5344CB8AC3E}">
        <p14:creationId xmlns:p14="http://schemas.microsoft.com/office/powerpoint/2010/main" val="2793461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24CBFB-D803-467F-960F-B6A30F821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67675" y="-3167677"/>
            <a:ext cx="5856341" cy="12191695"/>
          </a:xfrm>
          <a:custGeom>
            <a:avLst/>
            <a:gdLst>
              <a:gd name="connsiteX0" fmla="*/ 0 w 5856341"/>
              <a:gd name="connsiteY0" fmla="*/ 12191695 h 12191695"/>
              <a:gd name="connsiteX1" fmla="*/ 0 w 5856341"/>
              <a:gd name="connsiteY1" fmla="*/ 0 h 12191695"/>
              <a:gd name="connsiteX2" fmla="*/ 243849 w 5856341"/>
              <a:gd name="connsiteY2" fmla="*/ 0 h 12191695"/>
              <a:gd name="connsiteX3" fmla="*/ 505121 w 5856341"/>
              <a:gd name="connsiteY3" fmla="*/ 0 h 12191695"/>
              <a:gd name="connsiteX4" fmla="*/ 723207 w 5856341"/>
              <a:gd name="connsiteY4" fmla="*/ 0 h 12191695"/>
              <a:gd name="connsiteX5" fmla="*/ 755828 w 5856341"/>
              <a:gd name="connsiteY5" fmla="*/ 0 h 12191695"/>
              <a:gd name="connsiteX6" fmla="*/ 1411868 w 5856341"/>
              <a:gd name="connsiteY6" fmla="*/ 0 h 12191695"/>
              <a:gd name="connsiteX7" fmla="*/ 1421034 w 5856341"/>
              <a:gd name="connsiteY7" fmla="*/ 0 h 12191695"/>
              <a:gd name="connsiteX8" fmla="*/ 1515206 w 5856341"/>
              <a:gd name="connsiteY8" fmla="*/ 0 h 12191695"/>
              <a:gd name="connsiteX9" fmla="*/ 2636151 w 5856341"/>
              <a:gd name="connsiteY9" fmla="*/ 0 h 12191695"/>
              <a:gd name="connsiteX10" fmla="*/ 4637890 w 5856341"/>
              <a:gd name="connsiteY10" fmla="*/ 0 h 12191695"/>
              <a:gd name="connsiteX11" fmla="*/ 4654499 w 5856341"/>
              <a:gd name="connsiteY11" fmla="*/ 26661 h 12191695"/>
              <a:gd name="connsiteX12" fmla="*/ 5856341 w 5856341"/>
              <a:gd name="connsiteY12" fmla="*/ 6438338 h 12191695"/>
              <a:gd name="connsiteX13" fmla="*/ 4449211 w 5856341"/>
              <a:gd name="connsiteY13" fmla="*/ 11332719 h 12191695"/>
              <a:gd name="connsiteX14" fmla="*/ 4061349 w 5856341"/>
              <a:gd name="connsiteY14" fmla="*/ 12054097 h 12191695"/>
              <a:gd name="connsiteX15" fmla="*/ 3977450 w 5856341"/>
              <a:gd name="connsiteY15" fmla="*/ 12191695 h 12191695"/>
              <a:gd name="connsiteX16" fmla="*/ 2636151 w 5856341"/>
              <a:gd name="connsiteY16" fmla="*/ 12191695 h 12191695"/>
              <a:gd name="connsiteX17" fmla="*/ 1421034 w 5856341"/>
              <a:gd name="connsiteY17" fmla="*/ 12191695 h 12191695"/>
              <a:gd name="connsiteX18" fmla="*/ 1411868 w 5856341"/>
              <a:gd name="connsiteY18" fmla="*/ 12191695 h 12191695"/>
              <a:gd name="connsiteX19" fmla="*/ 1283685 w 5856341"/>
              <a:gd name="connsiteY19" fmla="*/ 12191695 h 12191695"/>
              <a:gd name="connsiteX20" fmla="*/ 755828 w 5856341"/>
              <a:gd name="connsiteY20" fmla="*/ 12191695 h 12191695"/>
              <a:gd name="connsiteX21" fmla="*/ 723207 w 5856341"/>
              <a:gd name="connsiteY21" fmla="*/ 12191695 h 12191695"/>
              <a:gd name="connsiteX22" fmla="*/ 505121 w 5856341"/>
              <a:gd name="connsiteY22" fmla="*/ 12191695 h 12191695"/>
              <a:gd name="connsiteX23" fmla="*/ 243849 w 5856341"/>
              <a:gd name="connsiteY23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56341" h="12191695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9FB6E2-F415-8478-AB56-E154A3DF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823" y="1346268"/>
            <a:ext cx="8868354" cy="2463667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6600" spc="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감사합니다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BA7E51E-7B6A-4A79-8F84-47C845C7A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6277" y="-874927"/>
            <a:ext cx="1899138" cy="12191695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3C85561-90D2-4AFA-B2C5-F2D61D86C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143758" y="-1037574"/>
            <a:ext cx="1904176" cy="12191695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026B71D-5A6F-48FE-AC6A-D7AAA018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47015" y="-1314429"/>
            <a:ext cx="1697663" cy="12191695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523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C14302F-E955-47D0-A56B-D1D1A6953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A36CE68-CB3C-4699-9422-3073853CB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46391" y="822971"/>
            <a:ext cx="5372376" cy="509056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356DA69-4637-40FE-A14B-5213BBB58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35541" y="584218"/>
            <a:ext cx="5693134" cy="5480198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64D709A-6610-48B7-9F98-AFA02ECBA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7313" y="895082"/>
            <a:ext cx="5029020" cy="4876793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9A925C-FF27-FD9F-3407-6283F734F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937" y="1796995"/>
            <a:ext cx="4269851" cy="1132217"/>
          </a:xfrm>
        </p:spPr>
        <p:txBody>
          <a:bodyPr anchor="b">
            <a:normAutofit/>
          </a:bodyPr>
          <a:lstStyle/>
          <a:p>
            <a:pPr algn="ctr"/>
            <a:r>
              <a:rPr lang="ko-KR" altLang="en-US" sz="2800" dirty="0"/>
              <a:t>사용한 헤더파일과 구조체 정의</a:t>
            </a:r>
          </a:p>
        </p:txBody>
      </p:sp>
      <p:pic>
        <p:nvPicPr>
          <p:cNvPr id="5" name="내용 개체 틀 4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C55A1DBA-151E-F79B-E9EC-F2EFE7354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46" y="857618"/>
            <a:ext cx="4343400" cy="502127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E008C0A-CBDE-1CD8-FF2C-1A4E111E4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6897" y="3001323"/>
            <a:ext cx="4269851" cy="1897003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/>
              <a:t>미로의 </a:t>
            </a:r>
            <a:r>
              <a:rPr lang="en-US" altLang="ko-KR" dirty="0"/>
              <a:t>10x10</a:t>
            </a:r>
            <a:r>
              <a:rPr lang="ko-KR" altLang="en-US" dirty="0"/>
              <a:t>에서 </a:t>
            </a:r>
            <a:endParaRPr lang="en-US" altLang="ko-KR" dirty="0"/>
          </a:p>
          <a:p>
            <a:pPr algn="ctr"/>
            <a:r>
              <a:rPr lang="ko-KR" altLang="en-US" dirty="0"/>
              <a:t>좌표를 나타내는 구조체와 </a:t>
            </a:r>
            <a:endParaRPr lang="en-US" altLang="ko-KR" dirty="0"/>
          </a:p>
          <a:p>
            <a:pPr algn="ctr"/>
            <a:r>
              <a:rPr lang="ko-KR" altLang="en-US" dirty="0"/>
              <a:t>불가능한 미로를 탐색하는 </a:t>
            </a:r>
            <a:r>
              <a:rPr lang="en-US" altLang="ko-KR" dirty="0" err="1"/>
              <a:t>bfs</a:t>
            </a:r>
            <a:r>
              <a:rPr lang="ko-KR" altLang="en-US" dirty="0"/>
              <a:t>과정에서 사용될 </a:t>
            </a:r>
            <a:r>
              <a:rPr lang="en-US" altLang="ko-KR" dirty="0"/>
              <a:t>queue</a:t>
            </a:r>
            <a:r>
              <a:rPr lang="ko-KR" altLang="en-US" dirty="0"/>
              <a:t>구조체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75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A7C517-D4BB-FAF9-5E72-2BCE66248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D12FFAE1-CD95-CCA9-CF6A-E6D58B680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86" y="333965"/>
            <a:ext cx="10392170" cy="48389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C9680A-7E30-1C71-9EBA-C5CFEEC60DB5}"/>
              </a:ext>
            </a:extLst>
          </p:cNvPr>
          <p:cNvSpPr txBox="1"/>
          <p:nvPr/>
        </p:nvSpPr>
        <p:spPr>
          <a:xfrm>
            <a:off x="386186" y="5440681"/>
            <a:ext cx="765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err="1"/>
              <a:t>Sdl</a:t>
            </a:r>
            <a:r>
              <a:rPr lang="ko-KR" altLang="en-US" sz="3200" b="1" dirty="0"/>
              <a:t>관련 구문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윈도우 창 생성</a:t>
            </a:r>
            <a:r>
              <a:rPr lang="en-US" altLang="ko-KR" sz="3200" b="1" dirty="0"/>
              <a:t>,</a:t>
            </a:r>
            <a:r>
              <a:rPr lang="ko-KR" altLang="en-US" sz="3200" b="1" dirty="0" err="1"/>
              <a:t>렌더러</a:t>
            </a:r>
            <a:r>
              <a:rPr lang="ko-KR" altLang="en-US" sz="3200" b="1" dirty="0"/>
              <a:t> 생성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B58624-F31C-041E-042F-D4572197B8A6}"/>
              </a:ext>
            </a:extLst>
          </p:cNvPr>
          <p:cNvSpPr txBox="1"/>
          <p:nvPr/>
        </p:nvSpPr>
        <p:spPr>
          <a:xfrm>
            <a:off x="339635" y="6231114"/>
            <a:ext cx="5888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렌더러는</a:t>
            </a:r>
            <a:r>
              <a:rPr lang="ko-KR" altLang="en-US" dirty="0"/>
              <a:t> 포인터 형식으로 앞으로 함수에서 계속 불러옴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507836-E085-C860-B362-1AD7E3B797B4}"/>
              </a:ext>
            </a:extLst>
          </p:cNvPr>
          <p:cNvSpPr txBox="1"/>
          <p:nvPr/>
        </p:nvSpPr>
        <p:spPr>
          <a:xfrm>
            <a:off x="5187351" y="3669102"/>
            <a:ext cx="30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하드웨어 가속 </a:t>
            </a:r>
            <a:r>
              <a:rPr lang="en-US" altLang="ko-KR" dirty="0">
                <a:solidFill>
                  <a:srgbClr val="FF0000"/>
                </a:solidFill>
              </a:rPr>
              <a:t>| </a:t>
            </a:r>
            <a:r>
              <a:rPr lang="ko-KR" altLang="en-US" dirty="0">
                <a:solidFill>
                  <a:srgbClr val="FF0000"/>
                </a:solidFill>
              </a:rPr>
              <a:t>수직 동기화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97A75E-8E82-8CBB-1F0F-57EE21EA9AF4}"/>
              </a:ext>
            </a:extLst>
          </p:cNvPr>
          <p:cNvSpPr txBox="1"/>
          <p:nvPr/>
        </p:nvSpPr>
        <p:spPr>
          <a:xfrm>
            <a:off x="3703607" y="2165313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윈도우 위치 지정 안함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1483B1-F78B-AD47-2138-7EDA977F41F8}"/>
              </a:ext>
            </a:extLst>
          </p:cNvPr>
          <p:cNvSpPr txBox="1"/>
          <p:nvPr/>
        </p:nvSpPr>
        <p:spPr>
          <a:xfrm>
            <a:off x="6633088" y="2174297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윈도우 크기</a:t>
            </a:r>
          </a:p>
        </p:txBody>
      </p:sp>
    </p:spTree>
    <p:extLst>
      <p:ext uri="{BB962C8B-B14F-4D97-AF65-F5344CB8AC3E}">
        <p14:creationId xmlns:p14="http://schemas.microsoft.com/office/powerpoint/2010/main" val="727350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60AF4-8254-8641-BF33-AA5842D3AB03}"/>
              </a:ext>
            </a:extLst>
          </p:cNvPr>
          <p:cNvSpPr txBox="1"/>
          <p:nvPr/>
        </p:nvSpPr>
        <p:spPr>
          <a:xfrm>
            <a:off x="7851722" y="361155"/>
            <a:ext cx="300755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/>
              <a:t>SDL_Color</a:t>
            </a:r>
            <a:endParaRPr lang="en-US" altLang="ko-KR" sz="2000" b="1" dirty="0"/>
          </a:p>
          <a:p>
            <a:r>
              <a:rPr lang="ko-KR" altLang="en-US" dirty="0"/>
              <a:t>색깔을 지정하는 명령어</a:t>
            </a:r>
            <a:endParaRPr lang="en-US" altLang="ko-KR" dirty="0"/>
          </a:p>
          <a:p>
            <a:r>
              <a:rPr lang="en-US" altLang="ko-KR" dirty="0"/>
              <a:t>RGBA</a:t>
            </a:r>
            <a:r>
              <a:rPr lang="ko-KR" altLang="en-US" dirty="0"/>
              <a:t>순서로 빨간색</a:t>
            </a:r>
            <a:r>
              <a:rPr lang="en-US" altLang="ko-KR" dirty="0"/>
              <a:t>,</a:t>
            </a:r>
            <a:r>
              <a:rPr lang="ko-KR" altLang="en-US" dirty="0"/>
              <a:t>초록색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파란색</a:t>
            </a:r>
            <a:r>
              <a:rPr lang="en-US" altLang="ko-KR" dirty="0"/>
              <a:t>,</a:t>
            </a:r>
            <a:r>
              <a:rPr lang="ko-KR" altLang="en-US" dirty="0"/>
              <a:t>알파</a:t>
            </a:r>
            <a:r>
              <a:rPr lang="en-US" altLang="ko-KR" dirty="0"/>
              <a:t>(</a:t>
            </a:r>
            <a:r>
              <a:rPr lang="ko-KR" altLang="en-US" dirty="0"/>
              <a:t>투명도</a:t>
            </a:r>
            <a:r>
              <a:rPr lang="en-US" altLang="ko-KR" dirty="0"/>
              <a:t>)</a:t>
            </a:r>
            <a:r>
              <a:rPr lang="ko-KR" altLang="en-US" dirty="0"/>
              <a:t>를 의미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0655E-A0BA-829E-7D08-3F3EA3E9F6CE}"/>
              </a:ext>
            </a:extLst>
          </p:cNvPr>
          <p:cNvSpPr txBox="1"/>
          <p:nvPr/>
        </p:nvSpPr>
        <p:spPr>
          <a:xfrm>
            <a:off x="7851722" y="2116183"/>
            <a:ext cx="414087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사용한 프로그래밍 문법</a:t>
            </a:r>
            <a:endParaRPr lang="en-US" altLang="ko-KR" sz="2000" b="1" dirty="0"/>
          </a:p>
          <a:p>
            <a:r>
              <a:rPr lang="ko-KR" altLang="en-US" dirty="0"/>
              <a:t>다차원 배열 </a:t>
            </a:r>
            <a:r>
              <a:rPr lang="en-US" altLang="ko-KR" dirty="0"/>
              <a:t>: maze</a:t>
            </a:r>
          </a:p>
          <a:p>
            <a:r>
              <a:rPr lang="ko-KR" altLang="en-US" dirty="0"/>
              <a:t>마우스로 벽을 그리면 그 공간은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로 지정하여 갈수 없도록 함</a:t>
            </a:r>
            <a:endParaRPr lang="en-US" altLang="ko-KR" dirty="0"/>
          </a:p>
          <a:p>
            <a:r>
              <a:rPr lang="ko-KR" altLang="en-US" dirty="0"/>
              <a:t>구조체 배열 </a:t>
            </a:r>
            <a:r>
              <a:rPr lang="en-US" altLang="ko-KR" dirty="0"/>
              <a:t>: path</a:t>
            </a:r>
          </a:p>
          <a:p>
            <a:r>
              <a:rPr lang="ko-KR" altLang="en-US" dirty="0"/>
              <a:t>플레이어가 지나간 좌표를 배열로 기록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574B36-050D-D7E5-BDAC-35480656CB69}"/>
              </a:ext>
            </a:extLst>
          </p:cNvPr>
          <p:cNvSpPr txBox="1"/>
          <p:nvPr/>
        </p:nvSpPr>
        <p:spPr>
          <a:xfrm>
            <a:off x="7851722" y="4226943"/>
            <a:ext cx="41504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/>
              <a:t>SDL_Event</a:t>
            </a:r>
            <a:endParaRPr lang="en-US" altLang="ko-KR" sz="2000" b="1" dirty="0"/>
          </a:p>
          <a:p>
            <a:r>
              <a:rPr lang="en-US" altLang="ko-KR" dirty="0" err="1"/>
              <a:t>Sdl</a:t>
            </a:r>
            <a:r>
              <a:rPr lang="ko-KR" altLang="en-US" dirty="0"/>
              <a:t>명령어로 이벤트를 처리하는 구조체</a:t>
            </a:r>
            <a:endParaRPr lang="en-US" altLang="ko-KR" dirty="0"/>
          </a:p>
          <a:p>
            <a:r>
              <a:rPr lang="en-US" altLang="ko-KR" dirty="0"/>
              <a:t>e</a:t>
            </a:r>
            <a:r>
              <a:rPr lang="ko-KR" altLang="en-US" dirty="0"/>
              <a:t>를 생성</a:t>
            </a: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171AEB73-8287-2609-02AA-68CC6B20C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479" t="22009" r="57672" b="29101"/>
          <a:stretch/>
        </p:blipFill>
        <p:spPr>
          <a:xfrm>
            <a:off x="199401" y="245247"/>
            <a:ext cx="7462538" cy="6205274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91FC0F-33CF-76EC-5EEF-F2105BFF7377}"/>
              </a:ext>
            </a:extLst>
          </p:cNvPr>
          <p:cNvSpPr txBox="1"/>
          <p:nvPr/>
        </p:nvSpPr>
        <p:spPr>
          <a:xfrm>
            <a:off x="5086350" y="371662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동적할당</a:t>
            </a:r>
          </a:p>
        </p:txBody>
      </p:sp>
    </p:spTree>
    <p:extLst>
      <p:ext uri="{BB962C8B-B14F-4D97-AF65-F5344CB8AC3E}">
        <p14:creationId xmlns:p14="http://schemas.microsoft.com/office/powerpoint/2010/main" val="852961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29679-46DC-5C49-1069-F97C1A94119D}"/>
              </a:ext>
            </a:extLst>
          </p:cNvPr>
          <p:cNvSpPr txBox="1"/>
          <p:nvPr/>
        </p:nvSpPr>
        <p:spPr>
          <a:xfrm>
            <a:off x="7424469" y="267788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종료전까지 반복될 프로그램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518750-300F-690F-B3A5-B72EAA42A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18" t="16381" r="57753" b="46851"/>
          <a:stretch/>
        </p:blipFill>
        <p:spPr>
          <a:xfrm>
            <a:off x="258025" y="210279"/>
            <a:ext cx="6662057" cy="41685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7CF501-50DB-752C-C355-F813FB2A07B6}"/>
              </a:ext>
            </a:extLst>
          </p:cNvPr>
          <p:cNvSpPr txBox="1"/>
          <p:nvPr/>
        </p:nvSpPr>
        <p:spPr>
          <a:xfrm>
            <a:off x="210795" y="4689374"/>
            <a:ext cx="885530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/>
              <a:t>키가 </a:t>
            </a:r>
            <a:r>
              <a:rPr lang="ko-KR" altLang="en-US" sz="2000" b="1" dirty="0" err="1"/>
              <a:t>눌렸을때</a:t>
            </a:r>
            <a:r>
              <a:rPr lang="ko-KR" altLang="en-US" sz="2000" b="1" dirty="0"/>
              <a:t> 스위치 문으로 제어</a:t>
            </a:r>
            <a:endParaRPr lang="en-US" altLang="ko-KR" sz="2000" b="1" dirty="0"/>
          </a:p>
          <a:p>
            <a:r>
              <a:rPr lang="ko-KR" altLang="en-US" dirty="0"/>
              <a:t>만약 편집 </a:t>
            </a:r>
            <a:r>
              <a:rPr lang="ko-KR" altLang="en-US" dirty="0" err="1"/>
              <a:t>모드중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스페이스</a:t>
            </a:r>
            <a:r>
              <a:rPr lang="ko-KR" altLang="en-US" dirty="0"/>
              <a:t>키가 눌렸다면</a:t>
            </a:r>
            <a:r>
              <a:rPr lang="en-US" altLang="ko-KR" dirty="0"/>
              <a:t> </a:t>
            </a:r>
            <a:r>
              <a:rPr lang="ko-KR" altLang="en-US" dirty="0"/>
              <a:t>편집모드를 중지하고 플레이 모드로 </a:t>
            </a:r>
            <a:r>
              <a:rPr lang="ko-KR" altLang="en-US" dirty="0" err="1"/>
              <a:t>넘어감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플레이어가 시작위치로 이동하고 경로 길이를 초기화</a:t>
            </a:r>
            <a:r>
              <a:rPr lang="en-US" altLang="ko-KR" dirty="0"/>
              <a:t>,path</a:t>
            </a:r>
            <a:r>
              <a:rPr lang="ko-KR" altLang="en-US" dirty="0"/>
              <a:t>구조체 배열에 </a:t>
            </a:r>
            <a:endParaRPr lang="en-US" altLang="ko-KR" dirty="0"/>
          </a:p>
          <a:p>
            <a:r>
              <a:rPr lang="ko-KR" altLang="en-US" dirty="0"/>
              <a:t>시작위치</a:t>
            </a:r>
            <a:r>
              <a:rPr lang="en-US" altLang="ko-KR" dirty="0"/>
              <a:t> </a:t>
            </a:r>
            <a:r>
              <a:rPr lang="ko-KR" altLang="en-US" dirty="0"/>
              <a:t>라는 플레이어 위치를 기록하고 체크포인트 도달여부 초기화</a:t>
            </a:r>
          </a:p>
        </p:txBody>
      </p:sp>
    </p:spTree>
    <p:extLst>
      <p:ext uri="{BB962C8B-B14F-4D97-AF65-F5344CB8AC3E}">
        <p14:creationId xmlns:p14="http://schemas.microsoft.com/office/powerpoint/2010/main" val="2906714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E343F5-B20C-A282-F62A-E7B3CD9404B2}"/>
              </a:ext>
            </a:extLst>
          </p:cNvPr>
          <p:cNvSpPr txBox="1"/>
          <p:nvPr/>
        </p:nvSpPr>
        <p:spPr>
          <a:xfrm>
            <a:off x="6843622" y="361671"/>
            <a:ext cx="3222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엔터키를</a:t>
            </a:r>
            <a:r>
              <a:rPr lang="ko-KR" altLang="en-US" sz="2000" b="1" dirty="0"/>
              <a:t> </a:t>
            </a:r>
            <a:r>
              <a:rPr lang="ko-KR" altLang="en-US" sz="2000" b="1" dirty="0" err="1"/>
              <a:t>눌렀을때</a:t>
            </a:r>
            <a:r>
              <a:rPr lang="ko-KR" altLang="en-US" sz="2000" b="1" dirty="0"/>
              <a:t> 출구에 </a:t>
            </a:r>
            <a:endParaRPr lang="en-US" altLang="ko-KR" sz="2000" b="1" dirty="0"/>
          </a:p>
          <a:p>
            <a:r>
              <a:rPr lang="ko-KR" altLang="en-US" sz="2000" b="1" dirty="0"/>
              <a:t>한번이라도 도달했다면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1E0F4-0555-BCA8-298C-2986FCF03C34}"/>
              </a:ext>
            </a:extLst>
          </p:cNvPr>
          <p:cNvSpPr txBox="1"/>
          <p:nvPr/>
        </p:nvSpPr>
        <p:spPr>
          <a:xfrm>
            <a:off x="6941641" y="1357223"/>
            <a:ext cx="4447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distances </a:t>
            </a:r>
            <a:r>
              <a:rPr lang="ko-KR" altLang="en-US" dirty="0"/>
              <a:t>배열</a:t>
            </a:r>
            <a:r>
              <a:rPr lang="en-US" altLang="ko-KR" dirty="0"/>
              <a:t>(</a:t>
            </a:r>
            <a:r>
              <a:rPr lang="ko-KR" altLang="en-US" dirty="0"/>
              <a:t>그동안 시도에서의 거리들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을 정렬하여 그중 최단 거리를 찾기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26A809-D639-B196-8D5F-56E48EEA8E52}"/>
              </a:ext>
            </a:extLst>
          </p:cNvPr>
          <p:cNvSpPr txBox="1"/>
          <p:nvPr/>
        </p:nvSpPr>
        <p:spPr>
          <a:xfrm>
            <a:off x="6941641" y="2291220"/>
            <a:ext cx="4503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쓰기 전용으로 </a:t>
            </a:r>
            <a:r>
              <a:rPr lang="en-US" altLang="ko-KR" dirty="0"/>
              <a:t>result.txt</a:t>
            </a:r>
            <a:r>
              <a:rPr lang="ko-KR" altLang="en-US" dirty="0"/>
              <a:t>파일 열기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초기화후 최단 경로 거리 </a:t>
            </a:r>
            <a:r>
              <a:rPr lang="ko-KR" altLang="en-US" dirty="0" err="1"/>
              <a:t>입력후</a:t>
            </a:r>
            <a:r>
              <a:rPr lang="ko-KR" altLang="en-US" dirty="0"/>
              <a:t> 파일 닫기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F30B50-2427-2C7E-B1FB-2D886618AE10}"/>
              </a:ext>
            </a:extLst>
          </p:cNvPr>
          <p:cNvSpPr txBox="1"/>
          <p:nvPr/>
        </p:nvSpPr>
        <p:spPr>
          <a:xfrm>
            <a:off x="6941641" y="3296881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렌더러</a:t>
            </a:r>
            <a:r>
              <a:rPr lang="ko-KR" altLang="en-US" dirty="0"/>
              <a:t> 해제</a:t>
            </a:r>
            <a:r>
              <a:rPr lang="en-US" altLang="ko-KR" dirty="0"/>
              <a:t>,</a:t>
            </a:r>
            <a:r>
              <a:rPr lang="ko-KR" altLang="en-US" dirty="0"/>
              <a:t>창 닫기</a:t>
            </a:r>
          </a:p>
        </p:txBody>
      </p:sp>
      <p:pic>
        <p:nvPicPr>
          <p:cNvPr id="19" name="내용 개체 틀 18">
            <a:extLst>
              <a:ext uri="{FF2B5EF4-FFF2-40B4-BE49-F238E27FC236}">
                <a16:creationId xmlns:a16="http://schemas.microsoft.com/office/drawing/2014/main" id="{4C4EDEB3-41ED-7EC9-14CC-4D1D1CE31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329" t="22756" r="56442" b="28012"/>
          <a:stretch/>
        </p:blipFill>
        <p:spPr>
          <a:xfrm>
            <a:off x="225930" y="307062"/>
            <a:ext cx="6301869" cy="6083375"/>
          </a:xfr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D67FF65-F77C-7E57-7073-D7BCBCBE7B7C}"/>
              </a:ext>
            </a:extLst>
          </p:cNvPr>
          <p:cNvSpPr/>
          <p:nvPr/>
        </p:nvSpPr>
        <p:spPr>
          <a:xfrm>
            <a:off x="2662238" y="4969669"/>
            <a:ext cx="1883568" cy="216694"/>
          </a:xfrm>
          <a:prstGeom prst="rect">
            <a:avLst/>
          </a:prstGeom>
          <a:solidFill>
            <a:srgbClr val="1E1E1E"/>
          </a:solidFill>
          <a:ln>
            <a:solidFill>
              <a:srgbClr val="1E1E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58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FEC77037-D10E-0832-C665-066C0042D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1" r="1208"/>
          <a:stretch/>
        </p:blipFill>
        <p:spPr>
          <a:xfrm>
            <a:off x="362843" y="310724"/>
            <a:ext cx="8496818" cy="4715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4C3F25-0C7A-AA0C-5CE0-D49705B0BA79}"/>
              </a:ext>
            </a:extLst>
          </p:cNvPr>
          <p:cNvSpPr txBox="1"/>
          <p:nvPr/>
        </p:nvSpPr>
        <p:spPr>
          <a:xfrm flipH="1">
            <a:off x="655608" y="5515155"/>
            <a:ext cx="834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편집 모드가 아니고 진행방향이 </a:t>
            </a:r>
            <a:r>
              <a:rPr lang="ko-KR" altLang="en-US" dirty="0" err="1"/>
              <a:t>맵을</a:t>
            </a:r>
            <a:r>
              <a:rPr lang="ko-KR" altLang="en-US" dirty="0"/>
              <a:t> 벗어나지 않거나 미로의 벽에 닿지 </a:t>
            </a:r>
            <a:r>
              <a:rPr lang="ko-KR" altLang="en-US" dirty="0" err="1"/>
              <a:t>않을때</a:t>
            </a:r>
            <a:endParaRPr lang="en-US" altLang="ko-KR" dirty="0"/>
          </a:p>
          <a:p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wasd</a:t>
            </a:r>
            <a:r>
              <a:rPr lang="ko-KR" altLang="en-US" dirty="0"/>
              <a:t>에 맞춰 각 방향으로 진행</a:t>
            </a:r>
          </a:p>
        </p:txBody>
      </p:sp>
    </p:spTree>
    <p:extLst>
      <p:ext uri="{BB962C8B-B14F-4D97-AF65-F5344CB8AC3E}">
        <p14:creationId xmlns:p14="http://schemas.microsoft.com/office/powerpoint/2010/main" val="275845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A1B15DE-D18E-01F8-1509-F78BAE545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956" t="14681" r="73067" b="33446"/>
          <a:stretch/>
        </p:blipFill>
        <p:spPr>
          <a:xfrm>
            <a:off x="169818" y="140425"/>
            <a:ext cx="3847010" cy="6577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6B699-8DAF-C295-B776-F7FC545E29FB}"/>
              </a:ext>
            </a:extLst>
          </p:cNvPr>
          <p:cNvSpPr txBox="1"/>
          <p:nvPr/>
        </p:nvSpPr>
        <p:spPr>
          <a:xfrm>
            <a:off x="4186646" y="140425"/>
            <a:ext cx="4992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숫자 </a:t>
            </a:r>
            <a:r>
              <a:rPr lang="en-US" altLang="ko-KR" dirty="0"/>
              <a:t>1,2,3,</a:t>
            </a:r>
            <a:r>
              <a:rPr lang="ko-KR" altLang="en-US" dirty="0"/>
              <a:t>을 </a:t>
            </a:r>
            <a:r>
              <a:rPr lang="ko-KR" altLang="en-US" dirty="0" err="1"/>
              <a:t>눌렀을때</a:t>
            </a:r>
            <a:r>
              <a:rPr lang="ko-KR" altLang="en-US" dirty="0"/>
              <a:t> 각각 난이도의 미로 생성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반복문을 사용해서 경로가 가능한 미로생성</a:t>
            </a:r>
          </a:p>
        </p:txBody>
      </p:sp>
    </p:spTree>
    <p:extLst>
      <p:ext uri="{BB962C8B-B14F-4D97-AF65-F5344CB8AC3E}">
        <p14:creationId xmlns:p14="http://schemas.microsoft.com/office/powerpoint/2010/main" val="341264598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RightStep">
      <a:dk1>
        <a:srgbClr val="000000"/>
      </a:dk1>
      <a:lt1>
        <a:srgbClr val="FFFFFF"/>
      </a:lt1>
      <a:dk2>
        <a:srgbClr val="412524"/>
      </a:dk2>
      <a:lt2>
        <a:srgbClr val="E2E8E8"/>
      </a:lt2>
      <a:accent1>
        <a:srgbClr val="C69896"/>
      </a:accent1>
      <a:accent2>
        <a:srgbClr val="BA997F"/>
      </a:accent2>
      <a:accent3>
        <a:srgbClr val="AAA480"/>
      </a:accent3>
      <a:accent4>
        <a:srgbClr val="9BAA74"/>
      </a:accent4>
      <a:accent5>
        <a:srgbClr val="8FAC82"/>
      </a:accent5>
      <a:accent6>
        <a:srgbClr val="78B07E"/>
      </a:accent6>
      <a:hlink>
        <a:srgbClr val="568D8F"/>
      </a:hlink>
      <a:folHlink>
        <a:srgbClr val="7F7F7F"/>
      </a:folHlink>
    </a:clrScheme>
    <a:fontScheme name="Custom 7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2502</TotalTime>
  <Words>527</Words>
  <Application>Microsoft Office PowerPoint</Application>
  <PresentationFormat>와이드스크린</PresentationFormat>
  <Paragraphs>106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Malgun Gothic Semilight</vt:lpstr>
      <vt:lpstr>Meiryo</vt:lpstr>
      <vt:lpstr>Malgun Gothic</vt:lpstr>
      <vt:lpstr>Corbel</vt:lpstr>
      <vt:lpstr>SketchLinesVTI</vt:lpstr>
      <vt:lpstr>미로 게임 c프로젝트</vt:lpstr>
      <vt:lpstr>PowerPoint 프레젠테이션</vt:lpstr>
      <vt:lpstr>사용한 헤더파일과 구조체 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지안 정</dc:creator>
  <cp:lastModifiedBy>지안 정</cp:lastModifiedBy>
  <cp:revision>2</cp:revision>
  <dcterms:created xsi:type="dcterms:W3CDTF">2024-07-21T13:59:25Z</dcterms:created>
  <dcterms:modified xsi:type="dcterms:W3CDTF">2024-07-27T07:23:30Z</dcterms:modified>
</cp:coreProperties>
</file>